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74" r:id="rId2"/>
    <p:sldId id="265" r:id="rId3"/>
    <p:sldId id="275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B5971A4-9CD0-45B5-938B-DF3A55940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2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08B13E-B772-4281-97A0-F94938A7A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58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DA7A4C7-2628-47FC-BFAA-84135F36BD11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DD2D15F-A6BF-4B94-9122-70A9634CCEF6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44B3332-8134-4A60-9188-193CCDF33BE2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157906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4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莫把世俗來流連，往前走！往前走！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放下重擔脫貪戀，往前走！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父神召你來成聖，基督是你的得勝，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聖靈作你的功能，往前走！</a:t>
            </a:r>
            <a:endParaRPr lang="en-US" altLang="zh-TW" sz="2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往前走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330994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手莫扶犂向後看，往前走！往前走！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脚莫躊躇中途站，往前走！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仰望耶穌免勞頓，手不下垂，腿不酸，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越往前走越追趕，往前走！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330994"/>
            <a:ext cx="9144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追趕至終不改變，往前走！往前走！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向著標竿直往前，往前走！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往前！ 直到晨星現，往前，直到國度見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往前！直到得冠冕，往前走！</a:t>
            </a: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2875</TotalTime>
  <Words>146</Words>
  <Application>Microsoft Office PowerPoint</Application>
  <PresentationFormat>On-screen Show (16:9)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H275  往前走 (1/3)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122</cp:revision>
  <dcterms:created xsi:type="dcterms:W3CDTF">2001-04-19T19:07:54Z</dcterms:created>
  <dcterms:modified xsi:type="dcterms:W3CDTF">2017-08-05T13:53:23Z</dcterms:modified>
</cp:coreProperties>
</file>